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21945600" cy="25420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A85D"/>
    <a:srgbClr val="FFFFFF"/>
    <a:srgbClr val="22824A"/>
    <a:srgbClr val="008000"/>
    <a:srgbClr val="006000"/>
    <a:srgbClr val="E95552"/>
    <a:srgbClr val="53B7E9"/>
    <a:srgbClr val="E9B053"/>
    <a:srgbClr val="F6A725"/>
    <a:srgbClr val="2D6D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25" autoAdjust="0"/>
    <p:restoredTop sz="94720"/>
  </p:normalViewPr>
  <p:slideViewPr>
    <p:cSldViewPr snapToGrid="0" snapToObjects="1">
      <p:cViewPr>
        <p:scale>
          <a:sx n="60" d="100"/>
          <a:sy n="60" d="100"/>
        </p:scale>
        <p:origin x="8488" y="-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4160278"/>
            <a:ext cx="18653760" cy="8850148"/>
          </a:xfrm>
        </p:spPr>
        <p:txBody>
          <a:bodyPr anchor="b"/>
          <a:lstStyle>
            <a:lvl1pPr algn="ctr"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3351721"/>
            <a:ext cx="16459200" cy="6137435"/>
          </a:xfrm>
        </p:spPr>
        <p:txBody>
          <a:bodyPr/>
          <a:lstStyle>
            <a:lvl1pPr marL="0" indent="0" algn="ctr">
              <a:buNone/>
              <a:defRPr sz="5760"/>
            </a:lvl1pPr>
            <a:lvl2pPr marL="1097280" indent="0" algn="ctr">
              <a:buNone/>
              <a:defRPr sz="4800"/>
            </a:lvl2pPr>
            <a:lvl3pPr marL="2194560" indent="0" algn="ctr">
              <a:buNone/>
              <a:defRPr sz="4320"/>
            </a:lvl3pPr>
            <a:lvl4pPr marL="3291840" indent="0" algn="ctr">
              <a:buNone/>
              <a:defRPr sz="3840"/>
            </a:lvl4pPr>
            <a:lvl5pPr marL="4389120" indent="0" algn="ctr">
              <a:buNone/>
              <a:defRPr sz="3840"/>
            </a:lvl5pPr>
            <a:lvl6pPr marL="5486400" indent="0" algn="ctr">
              <a:buNone/>
              <a:defRPr sz="3840"/>
            </a:lvl6pPr>
            <a:lvl7pPr marL="6583680" indent="0" algn="ctr">
              <a:buNone/>
              <a:defRPr sz="3840"/>
            </a:lvl7pPr>
            <a:lvl8pPr marL="7680960" indent="0" algn="ctr">
              <a:buNone/>
              <a:defRPr sz="3840"/>
            </a:lvl8pPr>
            <a:lvl9pPr marL="8778240" indent="0" algn="ctr">
              <a:buNone/>
              <a:defRPr sz="3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60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0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353413"/>
            <a:ext cx="4732020" cy="215428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353413"/>
            <a:ext cx="13921740" cy="215428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044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47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6337514"/>
            <a:ext cx="18928080" cy="10574277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17011828"/>
            <a:ext cx="18928080" cy="5560763"/>
          </a:xfrm>
        </p:spPr>
        <p:txBody>
          <a:bodyPr/>
          <a:lstStyle>
            <a:lvl1pPr marL="0" indent="0">
              <a:buNone/>
              <a:defRPr sz="5760">
                <a:solidFill>
                  <a:schemeClr val="tx1"/>
                </a:solidFill>
              </a:defRPr>
            </a:lvl1pPr>
            <a:lvl2pPr marL="109728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2pPr>
            <a:lvl3pPr marL="2194560" indent="0">
              <a:buNone/>
              <a:defRPr sz="4320">
                <a:solidFill>
                  <a:schemeClr val="tx1">
                    <a:tint val="75000"/>
                  </a:schemeClr>
                </a:solidFill>
              </a:defRPr>
            </a:lvl3pPr>
            <a:lvl4pPr marL="32918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4pPr>
            <a:lvl5pPr marL="438912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5pPr>
            <a:lvl6pPr marL="548640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6pPr>
            <a:lvl7pPr marL="658368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7pPr>
            <a:lvl8pPr marL="768096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8pPr>
            <a:lvl9pPr marL="8778240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72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6767068"/>
            <a:ext cx="9326880" cy="161291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6767068"/>
            <a:ext cx="9326880" cy="161291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678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353419"/>
            <a:ext cx="18928080" cy="491348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6231589"/>
            <a:ext cx="9284016" cy="3054005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9285594"/>
            <a:ext cx="9284016" cy="136577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6231589"/>
            <a:ext cx="9329738" cy="3054005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9285594"/>
            <a:ext cx="9329738" cy="136577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364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77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5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1694709"/>
            <a:ext cx="7078027" cy="5931482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3660107"/>
            <a:ext cx="11109960" cy="18065129"/>
          </a:xfrm>
        </p:spPr>
        <p:txBody>
          <a:bodyPr/>
          <a:lstStyle>
            <a:lvl1pPr>
              <a:defRPr sz="7680"/>
            </a:lvl1pPr>
            <a:lvl2pPr>
              <a:defRPr sz="6720"/>
            </a:lvl2pPr>
            <a:lvl3pPr>
              <a:defRPr sz="576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7626191"/>
            <a:ext cx="7078027" cy="14128463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493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1694709"/>
            <a:ext cx="7078027" cy="5931482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3660107"/>
            <a:ext cx="11109960" cy="18065129"/>
          </a:xfrm>
        </p:spPr>
        <p:txBody>
          <a:bodyPr anchor="t"/>
          <a:lstStyle>
            <a:lvl1pPr marL="0" indent="0">
              <a:buNone/>
              <a:defRPr sz="7680"/>
            </a:lvl1pPr>
            <a:lvl2pPr marL="1097280" indent="0">
              <a:buNone/>
              <a:defRPr sz="6720"/>
            </a:lvl2pPr>
            <a:lvl3pPr marL="2194560" indent="0">
              <a:buNone/>
              <a:defRPr sz="5760"/>
            </a:lvl3pPr>
            <a:lvl4pPr marL="3291840" indent="0">
              <a:buNone/>
              <a:defRPr sz="4800"/>
            </a:lvl4pPr>
            <a:lvl5pPr marL="4389120" indent="0">
              <a:buNone/>
              <a:defRPr sz="4800"/>
            </a:lvl5pPr>
            <a:lvl6pPr marL="5486400" indent="0">
              <a:buNone/>
              <a:defRPr sz="4800"/>
            </a:lvl6pPr>
            <a:lvl7pPr marL="6583680" indent="0">
              <a:buNone/>
              <a:defRPr sz="4800"/>
            </a:lvl7pPr>
            <a:lvl8pPr marL="7680960" indent="0">
              <a:buNone/>
              <a:defRPr sz="4800"/>
            </a:lvl8pPr>
            <a:lvl9pPr marL="8778240" indent="0">
              <a:buNone/>
              <a:defRPr sz="4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7626191"/>
            <a:ext cx="7078027" cy="14128463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50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353419"/>
            <a:ext cx="18928080" cy="49134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6767068"/>
            <a:ext cx="18928080" cy="16129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23561171"/>
            <a:ext cx="4937760" cy="13534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7341E-E8D5-574D-9C77-42D65F8270B5}" type="datetimeFigureOut">
              <a:rPr lang="en-US" smtClean="0"/>
              <a:t>3/1/23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23561171"/>
            <a:ext cx="7406640" cy="13534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23561171"/>
            <a:ext cx="4937760" cy="13534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C6DE6-5218-C348-8280-1DEE0D28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22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94560" rtl="0" eaLnBrk="1" latinLnBrk="0" hangingPunct="1">
        <a:lnSpc>
          <a:spcPct val="90000"/>
        </a:lnSpc>
        <a:spcBef>
          <a:spcPct val="0"/>
        </a:spcBef>
        <a:buNone/>
        <a:defRPr sz="105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8640" indent="-548640" algn="l" defTabSz="219456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8404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93776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2918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38912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548640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65836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76809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87782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Hexagon 542">
            <a:extLst>
              <a:ext uri="{FF2B5EF4-FFF2-40B4-BE49-F238E27FC236}">
                <a16:creationId xmlns:a16="http://schemas.microsoft.com/office/drawing/2014/main" id="{006E9F75-E755-4405-9912-00589F798CD9}"/>
              </a:ext>
            </a:extLst>
          </p:cNvPr>
          <p:cNvSpPr>
            <a:spLocks noChangeAspect="1"/>
          </p:cNvSpPr>
          <p:nvPr/>
        </p:nvSpPr>
        <p:spPr>
          <a:xfrm rot="5400000">
            <a:off x="-914402" y="2363037"/>
            <a:ext cx="23774404" cy="20694565"/>
          </a:xfrm>
          <a:prstGeom prst="hexagon">
            <a:avLst>
              <a:gd name="adj" fmla="val 28372"/>
              <a:gd name="vf" fmla="val 115470"/>
            </a:avLst>
          </a:prstGeom>
          <a:solidFill>
            <a:srgbClr val="36A85D"/>
          </a:solidFill>
          <a:ln w="825500">
            <a:solidFill>
              <a:srgbClr val="2282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90E46B38-1301-774F-8904-FFF8966BD8C2}"/>
              </a:ext>
            </a:extLst>
          </p:cNvPr>
          <p:cNvSpPr>
            <a:spLocks noChangeAspect="1"/>
          </p:cNvSpPr>
          <p:nvPr/>
        </p:nvSpPr>
        <p:spPr>
          <a:xfrm rot="5400000">
            <a:off x="-914402" y="2363037"/>
            <a:ext cx="23774404" cy="20694565"/>
          </a:xfrm>
          <a:prstGeom prst="hexagon">
            <a:avLst>
              <a:gd name="adj" fmla="val 28372"/>
              <a:gd name="vf" fmla="val 115470"/>
            </a:avLst>
          </a:prstGeom>
          <a:noFill/>
          <a:ln w="825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D302D"/>
              </a:solidFill>
            </a:endParaRPr>
          </a:p>
        </p:txBody>
      </p:sp>
      <p:pic>
        <p:nvPicPr>
          <p:cNvPr id="7" name="Picture 6" descr="A black and white guitar&#10;&#10;Description automatically generated with low confidence">
            <a:extLst>
              <a:ext uri="{FF2B5EF4-FFF2-40B4-BE49-F238E27FC236}">
                <a16:creationId xmlns:a16="http://schemas.microsoft.com/office/drawing/2014/main" id="{70C328B8-7E45-071D-1D4B-BE6A9BF70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522" y="3812710"/>
            <a:ext cx="10636424" cy="1376478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91812A98-D9DE-1677-248F-85654AAF9EEE}"/>
              </a:ext>
            </a:extLst>
          </p:cNvPr>
          <p:cNvSpPr/>
          <p:nvPr/>
        </p:nvSpPr>
        <p:spPr>
          <a:xfrm>
            <a:off x="10802678" y="13078047"/>
            <a:ext cx="3296093" cy="4699590"/>
          </a:xfrm>
          <a:prstGeom prst="rect">
            <a:avLst/>
          </a:prstGeom>
          <a:solidFill>
            <a:srgbClr val="36A8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black and white guitar&#10;&#10;Description automatically generated with low confidence">
            <a:extLst>
              <a:ext uri="{FF2B5EF4-FFF2-40B4-BE49-F238E27FC236}">
                <a16:creationId xmlns:a16="http://schemas.microsoft.com/office/drawing/2014/main" id="{6F36070A-2DE7-4B83-660D-11241C3635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587" t="71726"/>
          <a:stretch/>
        </p:blipFill>
        <p:spPr>
          <a:xfrm rot="20730276">
            <a:off x="10930269" y="12827251"/>
            <a:ext cx="5574886" cy="38917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C9240F-4C08-4353-A77D-15925ADAFA2D}"/>
              </a:ext>
            </a:extLst>
          </p:cNvPr>
          <p:cNvSpPr txBox="1"/>
          <p:nvPr/>
        </p:nvSpPr>
        <p:spPr>
          <a:xfrm>
            <a:off x="1022465" y="15169598"/>
            <a:ext cx="19900669" cy="437042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7800" noProof="1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stringstatic</a:t>
            </a:r>
          </a:p>
        </p:txBody>
      </p:sp>
    </p:spTree>
    <p:extLst>
      <p:ext uri="{BB962C8B-B14F-4D97-AF65-F5344CB8AC3E}">
        <p14:creationId xmlns:p14="http://schemas.microsoft.com/office/powerpoint/2010/main" val="2268974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3798</TotalTime>
  <Words>1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Source Sans Pro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 Tanaka</dc:creator>
  <cp:lastModifiedBy>Alexander Rossell Hayes</cp:lastModifiedBy>
  <cp:revision>78</cp:revision>
  <dcterms:created xsi:type="dcterms:W3CDTF">2018-03-31T22:20:45Z</dcterms:created>
  <dcterms:modified xsi:type="dcterms:W3CDTF">2023-03-02T01:14:37Z</dcterms:modified>
</cp:coreProperties>
</file>

<file path=docProps/thumbnail.jpeg>
</file>